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bf7663f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bf7663f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bf7663f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bf7663f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33b81e0d0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33b81e0d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37ec29b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37ec29b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bf7663f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bf7663f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c8a9afb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c8a9afb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f7663f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bf7663f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33b81e0d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33b81e0d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3b81e0d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33b81e0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33b81e0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33b81e0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21.jpg"/><Relationship Id="rId6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>
                <a:solidFill>
                  <a:srgbClr val="494C4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Final Presentation</a:t>
            </a:r>
            <a:endParaRPr sz="3500">
              <a:solidFill>
                <a:srgbClr val="494C4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CA" sz="2700">
                <a:solidFill>
                  <a:srgbClr val="494C4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SENG310 - Human Computer Interaction</a:t>
            </a:r>
            <a:endParaRPr b="0" sz="2700">
              <a:solidFill>
                <a:srgbClr val="494C4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CA" sz="2200">
                <a:solidFill>
                  <a:srgbClr val="494C4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Junhao Lin, Linyao Hou, Mengyang Zhang, Daming Wang, Xinxin Wu</a:t>
            </a:r>
            <a:endParaRPr b="0" sz="2200">
              <a:solidFill>
                <a:srgbClr val="494C4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</a:t>
            </a:r>
            <a:r>
              <a:rPr lang="en-CA"/>
              <a:t>roup #15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17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500"/>
              <a:t>Conclusion Highlighting contributions</a:t>
            </a:r>
            <a:endParaRPr sz="4500"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407625" y="1033125"/>
            <a:ext cx="5067900" cy="3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CA" sz="2200"/>
              <a:t>Combine and improve features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CA" sz="2200"/>
              <a:t>convenient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CA" sz="2200"/>
              <a:t>More dimensions</a:t>
            </a:r>
            <a:endParaRPr sz="2200"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750" y="1177500"/>
            <a:ext cx="3363675" cy="33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892925" y="1261900"/>
            <a:ext cx="7423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CA" sz="4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Thanks for watching!</a:t>
            </a:r>
            <a:endParaRPr b="1" sz="4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CA" sz="4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Questions?</a:t>
            </a:r>
            <a:endParaRPr sz="5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/>
              <a:t>Thanks for watching!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Motivation and Goal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39600" y="3507475"/>
            <a:ext cx="3379800" cy="17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CA" sz="2750"/>
              <a:t>Motivation</a:t>
            </a:r>
            <a:endParaRPr b="1" sz="2750"/>
          </a:p>
          <a:p>
            <a:pPr indent="-33845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30"/>
              <a:buChar char="●"/>
            </a:pPr>
            <a:r>
              <a:rPr lang="en-CA" sz="1729"/>
              <a:t>Owners lack of experience</a:t>
            </a:r>
            <a:endParaRPr sz="1729"/>
          </a:p>
          <a:p>
            <a:pPr indent="-3384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30"/>
              <a:buChar char="●"/>
            </a:pPr>
            <a:r>
              <a:rPr lang="en-CA" sz="1729"/>
              <a:t>Owners are busy</a:t>
            </a:r>
            <a:endParaRPr sz="1729"/>
          </a:p>
          <a:p>
            <a:pPr indent="-3384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30"/>
              <a:buChar char="●"/>
            </a:pPr>
            <a:r>
              <a:rPr lang="en-CA" sz="1729"/>
              <a:t>Pets always stay alone</a:t>
            </a:r>
            <a:endParaRPr sz="1729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50" y="1159477"/>
            <a:ext cx="3932400" cy="22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280600" y="91800"/>
            <a:ext cx="3551700" cy="5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0"/>
              <a:t>Goal</a:t>
            </a:r>
            <a:endParaRPr b="1" sz="1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5978"/>
              <a:t>Users can remotely do those </a:t>
            </a:r>
            <a:r>
              <a:rPr lang="en-CA" sz="5978"/>
              <a:t>Anytime</a:t>
            </a:r>
            <a:r>
              <a:rPr lang="en-CA" sz="5978"/>
              <a:t> and Anywhere:</a:t>
            </a:r>
            <a:endParaRPr sz="5978"/>
          </a:p>
          <a:p>
            <a:pPr indent="-35197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CA" sz="5978"/>
              <a:t>Feeding</a:t>
            </a:r>
            <a:endParaRPr sz="5978"/>
          </a:p>
          <a:p>
            <a:pPr indent="-3519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5978"/>
              <a:t>Cleaning</a:t>
            </a:r>
            <a:endParaRPr sz="5978"/>
          </a:p>
          <a:p>
            <a:pPr indent="-3519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5978"/>
              <a:t>Interacting</a:t>
            </a:r>
            <a:endParaRPr sz="5978"/>
          </a:p>
          <a:p>
            <a:pPr indent="-3519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5978"/>
              <a:t>Checking health info</a:t>
            </a:r>
            <a:endParaRPr sz="5978"/>
          </a:p>
          <a:p>
            <a:pPr indent="-3519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5978"/>
              <a:t>Booking for health test and vaccine</a:t>
            </a:r>
            <a:endParaRPr sz="597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 sz="5978"/>
              <a:t>Pets</a:t>
            </a:r>
            <a:r>
              <a:rPr lang="en-CA" sz="5978"/>
              <a:t> won’t feel lonely </a:t>
            </a:r>
            <a:endParaRPr sz="597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CA" sz="5978"/>
              <a:t>Owners</a:t>
            </a:r>
            <a:r>
              <a:rPr lang="en-CA" sz="5978"/>
              <a:t> don’t need to be too much worried Anymore.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Related works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1600"/>
            <a:ext cx="1766825" cy="294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379" y="1870775"/>
            <a:ext cx="3579044" cy="16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57063" y="4385750"/>
            <a:ext cx="167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Image 1.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Mengchongxiangji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332813" y="4527900"/>
            <a:ext cx="107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Image 2.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Pet Cube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598000" y="4378750"/>
            <a:ext cx="10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Image 3.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Pet Cube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8957" y="564750"/>
            <a:ext cx="1766825" cy="382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Key user research findings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017725"/>
            <a:ext cx="4137300" cy="4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CA" sz="1500"/>
              <a:t>Must Include: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Huge pet database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Auto-feeding function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Pet hair cleaning function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Intelligent advice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Notification function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Real-time monitoring function</a:t>
            </a:r>
            <a:endParaRPr sz="1500"/>
          </a:p>
        </p:txBody>
      </p:sp>
      <p:sp>
        <p:nvSpPr>
          <p:cNvPr id="85" name="Google Shape;85;p16"/>
          <p:cNvSpPr txBox="1"/>
          <p:nvPr/>
        </p:nvSpPr>
        <p:spPr>
          <a:xfrm>
            <a:off x="4654100" y="402200"/>
            <a:ext cx="3000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</a:pPr>
            <a:r>
              <a:rPr b="1"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Should Include: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lphaLcPeriod"/>
            </a:pPr>
            <a:r>
              <a:rPr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Pet health Chart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lphaLcPeriod"/>
            </a:pPr>
            <a:r>
              <a:rPr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Online advising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</a:pPr>
            <a:r>
              <a:rPr b="1"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Cloud Include: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lphaLcPeriod"/>
            </a:pPr>
            <a:r>
              <a:rPr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platform where users can communicate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lphaLcPeriod"/>
            </a:pPr>
            <a:r>
              <a:rPr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Pet rescue center community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</a:pPr>
            <a:r>
              <a:rPr b="1"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Exclude: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lphaLcPeriod"/>
            </a:pPr>
            <a:r>
              <a:rPr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Pet trading service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25" y="3149625"/>
            <a:ext cx="2591679" cy="145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021" y="3438174"/>
            <a:ext cx="2154104" cy="120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929" y="3694193"/>
            <a:ext cx="1573063" cy="207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5741" y="3221416"/>
            <a:ext cx="1771467" cy="2090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0" y="564350"/>
            <a:ext cx="2502151" cy="36406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54600" y="-66950"/>
            <a:ext cx="78225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Prototype evolution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425" y="200850"/>
            <a:ext cx="2613575" cy="40041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1900" y="6100"/>
            <a:ext cx="1941601" cy="41988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6">
            <a:alphaModFix/>
          </a:blip>
          <a:srcRect b="28875" l="0" r="4988" t="35271"/>
          <a:stretch/>
        </p:blipFill>
        <p:spPr>
          <a:xfrm>
            <a:off x="5601125" y="1381373"/>
            <a:ext cx="1623175" cy="132465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9" name="Google Shape;99;p17"/>
          <p:cNvSpPr/>
          <p:nvPr/>
        </p:nvSpPr>
        <p:spPr>
          <a:xfrm>
            <a:off x="4912675" y="132950"/>
            <a:ext cx="420900" cy="43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00" name="Google Shape;100;p17"/>
          <p:cNvSpPr/>
          <p:nvPr/>
        </p:nvSpPr>
        <p:spPr>
          <a:xfrm>
            <a:off x="6966648" y="2916449"/>
            <a:ext cx="471300" cy="24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4830250" y="1011550"/>
            <a:ext cx="507000" cy="23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6966650" y="1011550"/>
            <a:ext cx="507000" cy="23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1825" y="6100"/>
            <a:ext cx="1584826" cy="419890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1245" y="3672900"/>
            <a:ext cx="829524" cy="7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1072300" y="4230025"/>
            <a:ext cx="413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latin typeface="Playfair Display"/>
                <a:ea typeface="Playfair Display"/>
                <a:cs typeface="Playfair Display"/>
                <a:sym typeface="Playfair Display"/>
              </a:rPr>
              <a:t>First Iteration</a:t>
            </a: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: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Feeding </a:t>
            </a: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schedule</a:t>
            </a: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 added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Add more meals function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9525" y="3606000"/>
            <a:ext cx="829524" cy="732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7"/>
          <p:cNvCxnSpPr/>
          <p:nvPr/>
        </p:nvCxnSpPr>
        <p:spPr>
          <a:xfrm flipH="1" rot="10800000">
            <a:off x="1253000" y="841700"/>
            <a:ext cx="1941600" cy="162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7"/>
          <p:cNvSpPr/>
          <p:nvPr/>
        </p:nvSpPr>
        <p:spPr>
          <a:xfrm>
            <a:off x="7009700" y="-30350"/>
            <a:ext cx="420900" cy="43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09" name="Google Shape;109;p17"/>
          <p:cNvSpPr txBox="1"/>
          <p:nvPr/>
        </p:nvSpPr>
        <p:spPr>
          <a:xfrm>
            <a:off x="3969425" y="4163050"/>
            <a:ext cx="280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latin typeface="Playfair Display"/>
                <a:ea typeface="Playfair Display"/>
                <a:cs typeface="Playfair Display"/>
                <a:sym typeface="Playfair Display"/>
              </a:rPr>
              <a:t>Second Iteration: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1. Change ‘</a:t>
            </a: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Reminder’ to ‘Events’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2. Keyword on the Buttons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 Double Confirm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6730075" y="4337725"/>
            <a:ext cx="287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4. Add ‘Cleaning’ icon at the bottom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5. Menu for each meal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 flipH="1" rot="10800000">
            <a:off x="1539950" y="3606000"/>
            <a:ext cx="2075700" cy="66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7"/>
          <p:cNvSpPr/>
          <p:nvPr/>
        </p:nvSpPr>
        <p:spPr>
          <a:xfrm>
            <a:off x="2840775" y="3854313"/>
            <a:ext cx="363600" cy="369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393675" y="3909475"/>
            <a:ext cx="363600" cy="369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245275" y="14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500"/>
              <a:t>User Evaluation Results</a:t>
            </a:r>
            <a:endParaRPr sz="4500"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42975" y="936850"/>
            <a:ext cx="3798600" cy="31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2200"/>
              <a:t>The feeding part of our interface is too complicated </a:t>
            </a:r>
            <a:endParaRPr sz="220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000" y="1367700"/>
            <a:ext cx="4162775" cy="24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175" y="1252775"/>
            <a:ext cx="4980426" cy="28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45275" y="14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500"/>
              <a:t>User Evaluation Results</a:t>
            </a:r>
            <a:endParaRPr sz="4500"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245275" y="1172175"/>
            <a:ext cx="5392500" cy="31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/>
          </a:bodyPr>
          <a:lstStyle/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CA" sz="2200"/>
              <a:t>Feeding: Too many buttons; Include an instruction manual; The functionalities meet the expectations.</a:t>
            </a:r>
            <a:endParaRPr sz="2200"/>
          </a:p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CA" sz="2200"/>
              <a:t>Cleaning: Some buttons are unclear (e.g. ‘Clean manually’); include a ‘Check cleaning schedule’ function.</a:t>
            </a:r>
            <a:endParaRPr sz="2200"/>
          </a:p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CA" sz="2200"/>
              <a:t> Health: Easy navigation; cancelation of the vaccine appointment; Should tell users if the health information is normal.</a:t>
            </a:r>
            <a:endParaRPr sz="2200"/>
          </a:p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CA" sz="2200"/>
              <a:t>Interaction: Simple and clear; More control of the camera; Should tell users if the photos and videos are stored successfully.</a:t>
            </a:r>
            <a:endParaRPr sz="22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825" y="259925"/>
            <a:ext cx="2137976" cy="46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825" y="131525"/>
            <a:ext cx="2258301" cy="488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825" y="131528"/>
            <a:ext cx="2258299" cy="48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588" y="120538"/>
            <a:ext cx="2268451" cy="49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245275" y="14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500"/>
              <a:t>Reflection</a:t>
            </a:r>
            <a:endParaRPr sz="4500"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245275" y="1123400"/>
            <a:ext cx="8520600" cy="31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10000"/>
          </a:bodyPr>
          <a:lstStyle/>
          <a:p>
            <a:pPr indent="-3368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2200"/>
              <a:t>Too many functions in one page can be a problem</a:t>
            </a:r>
            <a:endParaRPr sz="2200"/>
          </a:p>
          <a:p>
            <a:pPr indent="-3368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2200"/>
              <a:t>The sample size is too small (only 5 participants)</a:t>
            </a:r>
            <a:endParaRPr sz="2200"/>
          </a:p>
          <a:p>
            <a:pPr indent="-3368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2200"/>
              <a:t>The participants are all university students</a:t>
            </a:r>
            <a:endParaRPr sz="2200"/>
          </a:p>
          <a:p>
            <a:pPr indent="-3368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2200"/>
              <a:t>A lot of useful feedback and suggestions collected</a:t>
            </a:r>
            <a:endParaRPr sz="2200"/>
          </a:p>
          <a:p>
            <a:pPr indent="-3368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2200"/>
              <a:t>Limited control of the interface (can be improved if we have more time)</a:t>
            </a:r>
            <a:endParaRPr sz="22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245275" y="14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500"/>
              <a:t>Future Work</a:t>
            </a:r>
            <a:endParaRPr sz="4500"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245275" y="1123400"/>
            <a:ext cx="3798600" cy="31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CA" sz="2200"/>
              <a:t>More tests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CA" sz="2200"/>
              <a:t>Improvement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CA" sz="2200"/>
              <a:t>Coding</a:t>
            </a:r>
            <a:endParaRPr sz="22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182" y="1063825"/>
            <a:ext cx="4979343" cy="33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